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M+ 2c black" pitchFamily="50" charset="-128"/>
      <p:bold r:id="rId14"/>
    </p:embeddedFont>
    <p:embeddedFont>
      <p:font typeface="M+ 2c heavy" pitchFamily="50" charset="-128"/>
      <p:bold r:id="rId15"/>
    </p:embeddedFont>
    <p:embeddedFont>
      <p:font typeface="MigMix 2P" pitchFamily="50" charset="-128"/>
      <p:regular r:id="rId16"/>
      <p:bold r:id="rId17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0"/>
            <p:cNvGrpSpPr>
              <a:grpSpLocks/>
            </p:cNvGrpSpPr>
            <p:nvPr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86"/>
              <p:cNvSpPr>
                <a:spLocks noChangeArrowheads="1"/>
              </p:cNvSpPr>
              <p:nvPr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6" name="Rectangle 56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6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7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8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9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0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1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6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0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5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7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0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1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2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3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4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5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6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7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8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9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0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1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2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3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4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5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6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7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8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9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0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1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2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3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4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1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2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3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9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2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3" name="Arc 84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4" name="Arc 91"/>
              <p:cNvSpPr>
                <a:spLocks/>
              </p:cNvSpPr>
              <p:nvPr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5" name="Arc 92"/>
              <p:cNvSpPr>
                <a:spLocks/>
              </p:cNvSpPr>
              <p:nvPr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6" name="Arc 93"/>
              <p:cNvSpPr>
                <a:spLocks/>
              </p:cNvSpPr>
              <p:nvPr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7" name="Line 94"/>
              <p:cNvSpPr>
                <a:spLocks noChangeShapeType="1"/>
              </p:cNvSpPr>
              <p:nvPr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" name="Line 95"/>
              <p:cNvSpPr>
                <a:spLocks noChangeShapeType="1"/>
              </p:cNvSpPr>
              <p:nvPr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9" name="Arc 96"/>
              <p:cNvSpPr>
                <a:spLocks/>
              </p:cNvSpPr>
              <p:nvPr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0" name="Arc 97"/>
              <p:cNvSpPr>
                <a:spLocks/>
              </p:cNvSpPr>
              <p:nvPr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1" name="Arc 98"/>
              <p:cNvSpPr>
                <a:spLocks/>
              </p:cNvSpPr>
              <p:nvPr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2" name="Arc 99"/>
              <p:cNvSpPr>
                <a:spLocks/>
              </p:cNvSpPr>
              <p:nvPr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3" name="Line 100"/>
              <p:cNvSpPr>
                <a:spLocks noChangeShapeType="1"/>
              </p:cNvSpPr>
              <p:nvPr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4" name="Line 101"/>
              <p:cNvSpPr>
                <a:spLocks noChangeShapeType="1"/>
              </p:cNvSpPr>
              <p:nvPr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5" name="Line 102"/>
              <p:cNvSpPr>
                <a:spLocks noChangeShapeType="1"/>
              </p:cNvSpPr>
              <p:nvPr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6" name="Line 103"/>
              <p:cNvSpPr>
                <a:spLocks noChangeShapeType="1"/>
              </p:cNvSpPr>
              <p:nvPr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7" name="Line 104"/>
              <p:cNvSpPr>
                <a:spLocks noChangeShapeType="1"/>
              </p:cNvSpPr>
              <p:nvPr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8" name="Line 105"/>
              <p:cNvSpPr>
                <a:spLocks noChangeShapeType="1"/>
              </p:cNvSpPr>
              <p:nvPr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 baseline="0"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91" name="Rectangle 77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973A8F-2636-4023-9C2D-C451794B22E8}" type="datetimeFigureOut">
              <a:rPr lang="ja-JP" altLang="en-US"/>
              <a:pPr>
                <a:defRPr/>
              </a:pPr>
              <a:t>2012/9/23</a:t>
            </a:fld>
            <a:endParaRPr lang="ja-JP" altLang="en-US" dirty="0"/>
          </a:p>
        </p:txBody>
      </p:sp>
      <p:sp>
        <p:nvSpPr>
          <p:cNvPr id="92" name="Rectangle 7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3" name="Rectangle 7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1087-EE1C-458F-8992-A5AB8CD8D6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BC31C-037E-4744-A9D8-6B5AC85498A9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31DC-620A-40C9-A8C8-D5453686D9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2C9E-99BA-4E98-89C4-F6A99A441493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0FA9-062A-487D-A70B-56D345216B9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kern="1200" spc="-1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kern="1200" spc="-100" baseline="0"/>
            </a:lvl1pPr>
            <a:lvl2pPr>
              <a:defRPr b="0" kern="1200" spc="-100" baseline="0"/>
            </a:lvl2pPr>
            <a:lvl3pPr>
              <a:defRPr b="0" kern="1200" spc="-100" baseline="0"/>
            </a:lvl3pPr>
            <a:lvl4pPr>
              <a:defRPr b="0" kern="1200" spc="-100" baseline="0"/>
            </a:lvl4pPr>
            <a:lvl5pPr>
              <a:defRPr b="0" kern="1200" spc="-100" baseline="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8060-69EB-4097-B99F-4F65642A8BB4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DAC8-264A-472D-85FA-0CD35CF93E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C7004-AD1B-42AE-9F52-FDD75F8CAC0A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CFC4-9E20-4D6B-97B3-AB9FB0D0C2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1EB2-2D79-4381-93BD-527F0D3EFF46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F2B4-5E8A-4EE1-A5F8-FC79E95F40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D376-9889-4A9A-B684-CA2EE4027368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E0EA-41EF-4D17-98A5-6589AC2F7DA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3B76-7747-4CC0-8AC1-8C68A520DC65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366C-877A-4303-B38B-223BF6660D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8046-B118-4B85-92F6-A09FA7F125A7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4CF0-9834-4F29-A369-0D7C06DD0E7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B591F-BC81-48DE-BAD4-DC6B141A3E9C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C255-A3A9-487A-9E11-A80AC236DD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E0B7-BAD4-4CF1-88F3-A673FCC69DC0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B7EE-F901-45F8-8E5E-ECD1E10B70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4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6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8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689F9651-BE70-4A74-9E30-C1684F2DCB07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9241A550-9971-488D-8B8B-6B4315F23CC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kumimoji="1" sz="3200" kern="1200" spc="-100" baseline="0">
          <a:solidFill>
            <a:srgbClr val="2D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 kern="1200" spc="-100" baseline="0">
          <a:solidFill>
            <a:srgbClr val="2D0099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 spc="-100" baseline="0">
          <a:solidFill>
            <a:srgbClr val="2D0099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2.1/jp/" TargetMode="External"/><Relationship Id="rId2" Type="http://schemas.openxmlformats.org/officeDocument/2006/relationships/hyperlink" Target="https://github.com/egtra/k2recon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9600" y="1731264"/>
            <a:ext cx="7772400" cy="1143000"/>
          </a:xfrm>
        </p:spPr>
        <p:txBody>
          <a:bodyPr/>
          <a:lstStyle/>
          <a:p>
            <a:r>
              <a:rPr kumimoji="1" lang="ja-JP" altLang="en-US" sz="7200" dirty="0" smtClean="0"/>
              <a:t>再変換</a:t>
            </a:r>
            <a:endParaRPr kumimoji="1" lang="ja-JP" altLang="en-US" sz="7200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024128" y="3888059"/>
            <a:ext cx="7586472" cy="251274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4800" dirty="0" smtClean="0">
                <a:solidFill>
                  <a:schemeClr val="tx1"/>
                </a:solidFill>
                <a:latin typeface="+mn-ea"/>
              </a:rPr>
              <a:t>H.24/08/11</a:t>
            </a:r>
          </a:p>
          <a:p>
            <a:pPr marL="0" indent="0">
              <a:buNone/>
            </a:pPr>
            <a:r>
              <a:rPr lang="en-US" altLang="ja-JP" sz="4800" dirty="0" err="1" smtClean="0">
                <a:solidFill>
                  <a:schemeClr val="tx1"/>
                </a:solidFill>
                <a:latin typeface="+mn-ea"/>
              </a:rPr>
              <a:t>Egtra</a:t>
            </a:r>
            <a:endParaRPr lang="en-US" altLang="ja-JP" sz="48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私立プログラミングキャンプ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+mn-ea"/>
              </a:rPr>
              <a:t>2012</a:t>
            </a:r>
            <a:br>
              <a:rPr kumimoji="1" lang="en-US" altLang="ja-JP" sz="2400" dirty="0" smtClean="0">
                <a:solidFill>
                  <a:schemeClr val="tx1"/>
                </a:solidFill>
                <a:latin typeface="+mn-ea"/>
              </a:rPr>
            </a:b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東京大会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+mn-ea"/>
              </a:rPr>
              <a:t>LT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発表資料</a:t>
            </a:r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105" y="3953930"/>
            <a:ext cx="2267909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118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やりたいこと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ウィンドウをサブクラス化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再変換関係のウィンドウメッセージを処理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51018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内部データへのアクセス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エディタ部分のテキスト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（公開情報）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公開</a:t>
            </a:r>
            <a:r>
              <a:rPr kumimoji="1" lang="en-US" altLang="ja-JP" sz="4400" dirty="0" smtClean="0"/>
              <a:t>API</a:t>
            </a:r>
            <a:r>
              <a:rPr kumimoji="1" lang="ja-JP" altLang="en-US" sz="4400" dirty="0" smtClean="0"/>
              <a:t>で読み書きできた</a:t>
            </a:r>
            <a:endParaRPr kumimoji="1" lang="en-US" altLang="ja-JP" sz="4400" dirty="0" smtClean="0"/>
          </a:p>
          <a:p>
            <a:pPr lvl="1"/>
            <a:r>
              <a:rPr kumimoji="1" lang="en-US" altLang="ja-JP" sz="4400" dirty="0" smtClean="0"/>
              <a:t>Windows</a:t>
            </a:r>
            <a:r>
              <a:rPr kumimoji="1" lang="ja-JP" altLang="en-US" sz="4400" dirty="0" smtClean="0"/>
              <a:t>互換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84295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ソースコード</a:t>
            </a:r>
            <a:r>
              <a:rPr kumimoji="1" lang="en-US" altLang="ja-JP" dirty="0" smtClean="0"/>
              <a:t>:</a:t>
            </a:r>
          </a:p>
          <a:p>
            <a:pPr marL="0" indent="0">
              <a:buNone/>
            </a:pPr>
            <a:r>
              <a:rPr lang="en-US" altLang="ja-JP" dirty="0" smtClean="0">
                <a:hlinkClick r:id="rId2" tooltip="egtra/k2reconv ‐ GitHub"/>
              </a:rPr>
              <a:t>https://github.com/egtra/k2reconv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891" y="5271298"/>
            <a:ext cx="73543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en-US" altLang="ja-JP" dirty="0" smtClean="0"/>
              <a:t>This work is licensed under a </a:t>
            </a:r>
            <a:r>
              <a:rPr kumimoji="1" lang="en-US" altLang="ja-JP" dirty="0" smtClean="0">
                <a:hlinkClick r:id="rId3"/>
              </a:rPr>
              <a:t>Creative Commons Attribution-ShareAlike 2.1 Japan License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2299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前書き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それはまだ私が</a:t>
            </a:r>
            <a:r>
              <a:rPr kumimoji="1" lang="en-US" altLang="ja-JP" sz="4400" dirty="0" smtClean="0"/>
              <a:t>Vim</a:t>
            </a:r>
            <a:r>
              <a:rPr kumimoji="1" lang="ja-JP" altLang="en-US" sz="4400" dirty="0" smtClean="0"/>
              <a:t>も</a:t>
            </a:r>
            <a:r>
              <a:rPr kumimoji="1" lang="en-US" altLang="ja-JP" sz="4400" dirty="0" err="1" smtClean="0"/>
              <a:t>Emac</a:t>
            </a:r>
            <a:r>
              <a:rPr kumimoji="1" lang="ja-JP" altLang="en-US" sz="4400" dirty="0" smtClean="0"/>
              <a:t>も知らなかった頃の話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私は</a:t>
            </a:r>
            <a:r>
              <a:rPr kumimoji="1" lang="en-US" altLang="ja-JP" sz="4400" dirty="0" smtClean="0"/>
              <a:t>K2Editor</a:t>
            </a:r>
            <a:r>
              <a:rPr kumimoji="1" lang="ja-JP" altLang="en-US" sz="4400" dirty="0" smtClean="0"/>
              <a:t>を使っていた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7000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再変換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あっ、打ち間違えた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→すかさず変換キー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29187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再変換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kumimoji="1" lang="ja-JP" altLang="en-US" sz="4400" dirty="0" smtClean="0"/>
              <a:t>再変換使えない</a:t>
            </a:r>
            <a:endParaRPr kumimoji="1" lang="en-US" altLang="ja-JP" sz="4400" dirty="0" smtClean="0"/>
          </a:p>
          <a:p>
            <a:pPr fontAlgn="ctr"/>
            <a:r>
              <a:rPr kumimoji="1" lang="ja-JP" altLang="en-US" sz="4400" dirty="0" smtClean="0"/>
              <a:t>→</a:t>
            </a:r>
            <a:r>
              <a:rPr kumimoji="1" lang="ja-JP" altLang="en-US" sz="7200" dirty="0" smtClean="0"/>
              <a:t>大幅減点</a:t>
            </a:r>
            <a:endParaRPr kumimoji="1" lang="en-US" altLang="ja-JP" sz="7200" dirty="0" smtClean="0"/>
          </a:p>
          <a:p>
            <a:pPr fontAlgn="ctr"/>
            <a:r>
              <a:rPr kumimoji="1" lang="ja-JP" altLang="en-US" sz="4400" dirty="0" smtClean="0"/>
              <a:t>（個人的感想です）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13869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だから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自分の手でなんとかする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ターゲット</a:t>
            </a:r>
            <a:r>
              <a:rPr kumimoji="1" lang="en-US" altLang="ja-JP" sz="4400" dirty="0" smtClean="0"/>
              <a:t>:</a:t>
            </a:r>
          </a:p>
          <a:p>
            <a:pPr lvl="1"/>
            <a:r>
              <a:rPr lang="en-US" altLang="ja-JP" sz="7200" dirty="0" smtClean="0"/>
              <a:t>K2Editor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278410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だから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ソースが公開されている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4208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だから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>
                <a:latin typeface="+mn-ea"/>
              </a:rPr>
              <a:t>ソースが公開されている</a:t>
            </a:r>
            <a:endParaRPr kumimoji="1" lang="en-US" altLang="ja-JP" sz="4400" dirty="0" smtClean="0">
              <a:latin typeface="+mn-ea"/>
            </a:endParaRPr>
          </a:p>
          <a:p>
            <a:pPr marL="0" indent="0">
              <a:buNone/>
            </a:pPr>
            <a:r>
              <a:rPr lang="es-ES" altLang="ja-JP" sz="6000" dirty="0">
                <a:latin typeface="+mn-ea"/>
              </a:rPr>
              <a:t> </a:t>
            </a:r>
            <a:r>
              <a:rPr lang="ja-JP" altLang="es-ES" sz="6000" dirty="0">
                <a:latin typeface="+mn-ea"/>
              </a:rPr>
              <a:t>＿人人 人人＿</a:t>
            </a:r>
          </a:p>
          <a:p>
            <a:pPr marL="0" indent="0">
              <a:buNone/>
            </a:pPr>
            <a:r>
              <a:rPr lang="ja-JP" altLang="es-ES" sz="6000" dirty="0">
                <a:latin typeface="+mn-ea"/>
              </a:rPr>
              <a:t> ＞  </a:t>
            </a:r>
            <a:r>
              <a:rPr lang="es-ES" altLang="ja-JP" sz="6000" dirty="0">
                <a:latin typeface="+mn-ea"/>
              </a:rPr>
              <a:t>Delphi  </a:t>
            </a:r>
            <a:r>
              <a:rPr lang="ja-JP" altLang="es-ES" sz="6000" dirty="0">
                <a:latin typeface="+mn-ea"/>
              </a:rPr>
              <a:t>＜</a:t>
            </a:r>
          </a:p>
          <a:p>
            <a:pPr marL="0" indent="0">
              <a:buNone/>
            </a:pPr>
            <a:r>
              <a:rPr lang="ja-JP" altLang="es-ES" sz="6000" b="1" dirty="0">
                <a:latin typeface="MigMix 2P" pitchFamily="50" charset="-128"/>
                <a:ea typeface="MigMix 2P" pitchFamily="50" charset="-128"/>
                <a:cs typeface="MigMix 2P" pitchFamily="50" charset="-128"/>
              </a:rPr>
              <a:t>￣</a:t>
            </a:r>
            <a:r>
              <a:rPr lang="es-ES" altLang="ja-JP" sz="6000" dirty="0">
                <a:latin typeface="+mn-ea"/>
              </a:rPr>
              <a:t>Y^Y^Y^Y</a:t>
            </a:r>
            <a:r>
              <a:rPr lang="ja-JP" altLang="es-ES" sz="6000" b="1" dirty="0" smtClean="0">
                <a:latin typeface="MigMix 2P" pitchFamily="50" charset="-128"/>
                <a:ea typeface="MigMix 2P" pitchFamily="50" charset="-128"/>
                <a:cs typeface="MigMix 2P" pitchFamily="50" charset="-128"/>
              </a:rPr>
              <a:t>￣</a:t>
            </a:r>
            <a:endParaRPr lang="ja-JP" altLang="es-ES" sz="6000" b="1" dirty="0">
              <a:latin typeface="MigMix 2P" pitchFamily="50" charset="-128"/>
              <a:ea typeface="MigMix 2P" pitchFamily="50" charset="-128"/>
              <a:cs typeface="MigMix 2P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42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作戦変更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ソースを書き換えないで</a:t>
            </a:r>
            <a:endParaRPr lang="en-US" altLang="ja-JP" sz="4400" dirty="0"/>
          </a:p>
          <a:p>
            <a:r>
              <a:rPr kumimoji="1" lang="en-US" altLang="ja-JP" sz="4400" dirty="0" smtClean="0"/>
              <a:t>DLL</a:t>
            </a:r>
            <a:r>
              <a:rPr kumimoji="1" lang="ja-JP" altLang="en-US" sz="4400" dirty="0" smtClean="0"/>
              <a:t>を乗っ取る</a:t>
            </a:r>
            <a:endParaRPr kumimoji="1" lang="en-US" altLang="ja-JP" sz="4400" dirty="0" smtClean="0"/>
          </a:p>
          <a:p>
            <a:r>
              <a:rPr lang="en-US" altLang="ja-JP" sz="4400" dirty="0" smtClean="0"/>
              <a:t>K2Regexp.dll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4596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イージーモード</a:t>
            </a:r>
            <a:r>
              <a:rPr kumimoji="1" lang="en-US" altLang="ja-JP" dirty="0" smtClean="0"/>
              <a:t>DLL</a:t>
            </a:r>
            <a:r>
              <a:rPr kumimoji="1" lang="ja-JP" altLang="en-US" dirty="0" smtClean="0"/>
              <a:t>乗っ取り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偽</a:t>
            </a:r>
            <a:r>
              <a:rPr kumimoji="1" lang="en-US" altLang="ja-JP" sz="4400" dirty="0" smtClean="0"/>
              <a:t>K2Regexp.dll</a:t>
            </a:r>
            <a:r>
              <a:rPr kumimoji="1" lang="ja-JP" altLang="en-US" sz="4400" dirty="0" smtClean="0"/>
              <a:t>を作る</a:t>
            </a:r>
            <a:endParaRPr kumimoji="1" lang="en-US" altLang="ja-JP" sz="4400" dirty="0" smtClean="0"/>
          </a:p>
          <a:p>
            <a:pPr lvl="1"/>
            <a:r>
              <a:rPr kumimoji="1" lang="ja-JP" altLang="en-US" sz="4400" dirty="0" smtClean="0"/>
              <a:t>本物の</a:t>
            </a:r>
            <a:r>
              <a:rPr kumimoji="1" lang="en-US" altLang="ja-JP" sz="4400" dirty="0" smtClean="0"/>
              <a:t>DLL</a:t>
            </a:r>
            <a:r>
              <a:rPr kumimoji="1" lang="ja-JP" altLang="en-US" sz="4400" dirty="0" smtClean="0"/>
              <a:t>に処理を渡す</a:t>
            </a:r>
            <a:endParaRPr kumimoji="1" lang="en-US" altLang="ja-JP" sz="4400" dirty="0" smtClean="0"/>
          </a:p>
          <a:p>
            <a:pPr marL="457200" lvl="1" indent="0">
              <a:buNone/>
            </a:pPr>
            <a:r>
              <a:rPr lang="en-US" altLang="ja-JP" sz="4400" dirty="0" smtClean="0"/>
              <a:t>	+</a:t>
            </a:r>
            <a:endParaRPr lang="en-US" altLang="ja-JP" sz="4400" dirty="0"/>
          </a:p>
          <a:p>
            <a:pPr lvl="1"/>
            <a:r>
              <a:rPr kumimoji="1" lang="ja-JP" altLang="en-US" sz="4400" dirty="0" smtClean="0"/>
              <a:t>自分のやりたいことをやる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280741724"/>
      </p:ext>
    </p:extLst>
  </p:cSld>
  <p:clrMapOvr>
    <a:masterClrMapping/>
  </p:clrMapOvr>
</p:sld>
</file>

<file path=ppt/theme/theme1.xml><?xml version="1.0" encoding="utf-8"?>
<a:theme xmlns:a="http://schemas.openxmlformats.org/drawingml/2006/main" name="ysk-noh-2">
  <a:themeElements>
    <a:clrScheme name="BLUEPRNT_TP01068987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M+ 2c (presen)">
      <a:majorFont>
        <a:latin typeface="M+ 2c black"/>
        <a:ea typeface="M+ 2c black"/>
        <a:cs typeface="M+ 2c black"/>
      </a:majorFont>
      <a:minorFont>
        <a:latin typeface="M+ 2c heavy"/>
        <a:ea typeface="M+ 2c heavy"/>
        <a:cs typeface="M+ 2c heavy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NT_TP01068987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ysk-noh-2" id="{DF6732E2-B973-46E4-93BB-9A339884C470}" vid="{363C09D8-72CA-4451-899C-C36D973677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ysk-noh</Template>
  <TotalTime>50</TotalTime>
  <Words>299</Words>
  <Application>Microsoft Office PowerPoint</Application>
  <PresentationFormat>画面に合わせる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M+ 2c black</vt:lpstr>
      <vt:lpstr>M+ 2c heavy</vt:lpstr>
      <vt:lpstr>MigMix 2P</vt:lpstr>
      <vt:lpstr>ysk-noh-2</vt:lpstr>
      <vt:lpstr>再変換</vt:lpstr>
      <vt:lpstr>前書き</vt:lpstr>
      <vt:lpstr>再変換</vt:lpstr>
      <vt:lpstr>再変換 (2)</vt:lpstr>
      <vt:lpstr>だから</vt:lpstr>
      <vt:lpstr>だから (2)</vt:lpstr>
      <vt:lpstr>だから (2)</vt:lpstr>
      <vt:lpstr>作戦変更</vt:lpstr>
      <vt:lpstr>イージーモードDLL乗っ取り</vt:lpstr>
      <vt:lpstr>やりたいこと</vt:lpstr>
      <vt:lpstr>内部データへのアクセス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再変換 (K2Editor)</dc:title>
  <dc:creator>Egtra</dc:creator>
  <cp:keywords>K2Editor;私立・プログラミングキャンプ 2012 東京大会;再変換;C++</cp:keywords>
  <dc:description>私立・プログラミングキャンプ 2012 東京大会 LT発表資料</dc:description>
  <cp:lastModifiedBy>Egtra</cp:lastModifiedBy>
  <cp:revision>18</cp:revision>
  <dcterms:created xsi:type="dcterms:W3CDTF">2012-09-22T18:30:08Z</dcterms:created>
  <dcterms:modified xsi:type="dcterms:W3CDTF">2012-09-22T20:42:11Z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standard&amp;commercial=y&amp;derivatives=sa&amp;jurisdiction=jp</vt:lpwstr>
  </property>
  <property fmtid="{D5CDD505-2E9C-101B-9397-08002B2CF9AE}" pid="3" name="CreativeCommonsLicenseURL">
    <vt:lpwstr>http://creativecommons.org/licenses/by-sa/2.1/jp/</vt:lpwstr>
  </property>
  <property fmtid="{D5CDD505-2E9C-101B-9397-08002B2CF9AE}" pid="4" name="CreativeCommonsLicenseXml">
    <vt:lpwstr>&lt;?xml version="1.0" encoding="utf-8"?&gt;&lt;result&gt;&lt;license-uri&gt;http://creativecommons.org/licenses/by-sa/2.1/jp/&lt;/license-uri&gt;&lt;license-name&gt;Attribution-ShareAlike 2.1 Japan&lt;/license-name&gt;&lt;deprecated&gt;false&lt;/deprecated&gt;&lt;rdf&gt;&lt;rdf:RDF xmlns="http://creativecommon</vt:lpwstr>
  </property>
  <property fmtid="{D5CDD505-2E9C-101B-9397-08002B2CF9AE}" pid="5" name="_MarkAsFinal">
    <vt:bool>true</vt:bool>
  </property>
</Properties>
</file>